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684" autoAdjust="0"/>
  </p:normalViewPr>
  <p:slideViewPr>
    <p:cSldViewPr>
      <p:cViewPr varScale="1">
        <p:scale>
          <a:sx n="46" d="100"/>
          <a:sy n="46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8213"/>
            <a:ext cx="6400800" cy="770585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                                Подготовили : </a:t>
            </a:r>
            <a:r>
              <a:rPr lang="ru-RU" sz="2400" dirty="0" err="1" smtClean="0"/>
              <a:t>Тойшева</a:t>
            </a:r>
            <a:r>
              <a:rPr lang="ru-RU" sz="2400" dirty="0" smtClean="0"/>
              <a:t> С.М.</a:t>
            </a:r>
          </a:p>
          <a:p>
            <a:r>
              <a:rPr lang="ru-RU" sz="2400" dirty="0" smtClean="0"/>
              <a:t>                                                        Нечаева О.А.                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929473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Муниципальное бюджетное дошкольное образовательное учреждение №  3 « Ласточка»</a:t>
            </a:r>
            <a:endParaRPr lang="ru-RU" sz="2000" dirty="0"/>
          </a:p>
        </p:txBody>
      </p:sp>
      <p:pic>
        <p:nvPicPr>
          <p:cNvPr id="1026" name="Picture 2" descr="C:\Users\User\Desktop\Новая папка (7)\slajd1_566daf99734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9178"/>
            <a:ext cx="4990181" cy="37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1000">
        <p:wipe/>
      </p:transition>
    </mc:Choice>
    <mc:Fallback xmlns="">
      <p:transition spd="slow" advClick="0" advTm="2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Новая папка (7)\35a493580613b5eccbe2ed14fa1fc13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3" y="515156"/>
            <a:ext cx="8152325" cy="567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6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Новая папка (7)\20_polos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6" y="77273"/>
            <a:ext cx="7839329" cy="625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Новая папка (7)\1c89cbe2b8a601be20ad09d2c0da785e-800x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3335"/>
            <a:ext cx="8208911" cy="566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ravila_dorozhnogo_dvizheniya_16_270000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339549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wnloads\slide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90" y="980728"/>
            <a:ext cx="451863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Новая папка (7)\z23uTRniu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1" y="764704"/>
            <a:ext cx="8256679" cy="580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Downloads\img9 (3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731837"/>
            <a:ext cx="8010659" cy="535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7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Downloads\img7 (3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1838"/>
            <a:ext cx="8208911" cy="579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8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Новая папка (7)\pamjatka-odin-dom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5863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9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Новая папка (7)\487852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2" y="618186"/>
            <a:ext cx="8118536" cy="56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7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Новая папка (7)\329-pravila_povedeniya_dlya_vospitannyh_detey_2.ppt_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9549"/>
            <a:ext cx="8640960" cy="58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7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Новая папка (7)\0020-020-Ne-sidi-na-podokonnik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257577"/>
            <a:ext cx="8087932" cy="614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 Хотиненко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99288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5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Новая папка (7)\pravila-povedeniya-v-lesu-2-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88541" cy="594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Новая папка (7)\05_001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404665"/>
            <a:ext cx="8212817" cy="58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</TotalTime>
  <Words>20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Муниципальное бюджетное дошкольное образовательное учреждение №  3 « Ласточка»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№  3 « Ласточка»</dc:title>
  <dc:creator>User</dc:creator>
  <cp:lastModifiedBy>User</cp:lastModifiedBy>
  <cp:revision>10</cp:revision>
  <dcterms:modified xsi:type="dcterms:W3CDTF">2020-05-22T06:05:49Z</dcterms:modified>
</cp:coreProperties>
</file>